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7" r:id="rId25"/>
    <p:sldId id="27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Novotný" userId="4c4758df-aeac-4cf7-8cbb-991075668da5" providerId="ADAL" clId="{E14B08CE-EA08-47FE-9AD5-043AFBC1969A}"/>
    <pc:docChg chg="undo custSel addSld delSld modSld">
      <pc:chgData name="Jakub Novotný" userId="4c4758df-aeac-4cf7-8cbb-991075668da5" providerId="ADAL" clId="{E14B08CE-EA08-47FE-9AD5-043AFBC1969A}" dt="2021-08-05T09:32:18.901" v="728" actId="20577"/>
      <pc:docMkLst>
        <pc:docMk/>
      </pc:docMkLst>
      <pc:sldChg chg="modSp mod">
        <pc:chgData name="Jakub Novotný" userId="4c4758df-aeac-4cf7-8cbb-991075668da5" providerId="ADAL" clId="{E14B08CE-EA08-47FE-9AD5-043AFBC1969A}" dt="2021-08-05T09:03:28.008" v="0" actId="1076"/>
        <pc:sldMkLst>
          <pc:docMk/>
          <pc:sldMk cId="0" sldId="256"/>
        </pc:sldMkLst>
        <pc:spChg chg="mod">
          <ac:chgData name="Jakub Novotný" userId="4c4758df-aeac-4cf7-8cbb-991075668da5" providerId="ADAL" clId="{E14B08CE-EA08-47FE-9AD5-043AFBC1969A}" dt="2021-08-05T09:03:28.008" v="0" actId="1076"/>
          <ac:spMkLst>
            <pc:docMk/>
            <pc:sldMk cId="0" sldId="256"/>
            <ac:spMk id="156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4:39.303" v="33" actId="20577"/>
        <pc:sldMkLst>
          <pc:docMk/>
          <pc:sldMk cId="0" sldId="257"/>
        </pc:sldMkLst>
        <pc:spChg chg="mod">
          <ac:chgData name="Jakub Novotný" userId="4c4758df-aeac-4cf7-8cbb-991075668da5" providerId="ADAL" clId="{E14B08CE-EA08-47FE-9AD5-043AFBC1969A}" dt="2021-08-05T09:04:03.870" v="11" actId="20577"/>
          <ac:spMkLst>
            <pc:docMk/>
            <pc:sldMk cId="0" sldId="257"/>
            <ac:spMk id="165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4:27.443" v="29" actId="20577"/>
          <ac:spMkLst>
            <pc:docMk/>
            <pc:sldMk cId="0" sldId="257"/>
            <ac:spMk id="166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4:10.183" v="18" actId="20577"/>
          <ac:spMkLst>
            <pc:docMk/>
            <pc:sldMk cId="0" sldId="257"/>
            <ac:spMk id="16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4:15.088" v="22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3:41.912" v="4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4:39.303" v="33" actId="20577"/>
          <ac:spMkLst>
            <pc:docMk/>
            <pc:sldMk cId="0" sldId="257"/>
            <ac:spMk id="171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5:00.290" v="55" actId="20577"/>
        <pc:sldMkLst>
          <pc:docMk/>
          <pc:sldMk cId="0" sldId="258"/>
        </pc:sldMkLst>
        <pc:spChg chg="mod">
          <ac:chgData name="Jakub Novotný" userId="4c4758df-aeac-4cf7-8cbb-991075668da5" providerId="ADAL" clId="{E14B08CE-EA08-47FE-9AD5-043AFBC1969A}" dt="2021-08-05T09:05:00.290" v="55" actId="20577"/>
          <ac:spMkLst>
            <pc:docMk/>
            <pc:sldMk cId="0" sldId="258"/>
            <ac:spMk id="179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4:49.530" v="37" actId="20577"/>
          <ac:spMkLst>
            <pc:docMk/>
            <pc:sldMk cId="0" sldId="258"/>
            <ac:spMk id="182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5:57.853" v="91" actId="20577"/>
        <pc:sldMkLst>
          <pc:docMk/>
          <pc:sldMk cId="0" sldId="259"/>
        </pc:sldMkLst>
        <pc:spChg chg="mod">
          <ac:chgData name="Jakub Novotný" userId="4c4758df-aeac-4cf7-8cbb-991075668da5" providerId="ADAL" clId="{E14B08CE-EA08-47FE-9AD5-043AFBC1969A}" dt="2021-08-05T09:05:41.037" v="81" actId="20577"/>
          <ac:spMkLst>
            <pc:docMk/>
            <pc:sldMk cId="0" sldId="259"/>
            <ac:spMk id="18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5:57.853" v="91" actId="20577"/>
          <ac:spMkLst>
            <pc:docMk/>
            <pc:sldMk cId="0" sldId="259"/>
            <ac:spMk id="191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6:43.422" v="142" actId="20577"/>
        <pc:sldMkLst>
          <pc:docMk/>
          <pc:sldMk cId="0" sldId="260"/>
        </pc:sldMkLst>
        <pc:spChg chg="mod">
          <ac:chgData name="Jakub Novotný" userId="4c4758df-aeac-4cf7-8cbb-991075668da5" providerId="ADAL" clId="{E14B08CE-EA08-47FE-9AD5-043AFBC1969A}" dt="2021-08-05T09:06:20.458" v="103" actId="20577"/>
          <ac:spMkLst>
            <pc:docMk/>
            <pc:sldMk cId="0" sldId="260"/>
            <ac:spMk id="19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6:43.422" v="142" actId="20577"/>
          <ac:spMkLst>
            <pc:docMk/>
            <pc:sldMk cId="0" sldId="260"/>
            <ac:spMk id="201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8:05.820" v="179" actId="20577"/>
        <pc:sldMkLst>
          <pc:docMk/>
          <pc:sldMk cId="0" sldId="261"/>
        </pc:sldMkLst>
        <pc:spChg chg="mod">
          <ac:chgData name="Jakub Novotný" userId="4c4758df-aeac-4cf7-8cbb-991075668da5" providerId="ADAL" clId="{E14B08CE-EA08-47FE-9AD5-043AFBC1969A}" dt="2021-08-05T09:07:11.944" v="163" actId="20577"/>
          <ac:spMkLst>
            <pc:docMk/>
            <pc:sldMk cId="0" sldId="261"/>
            <ac:spMk id="20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7:21.958" v="169" actId="20577"/>
          <ac:spMkLst>
            <pc:docMk/>
            <pc:sldMk cId="0" sldId="261"/>
            <ac:spMk id="20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8:05.820" v="179" actId="20577"/>
          <ac:spMkLst>
            <pc:docMk/>
            <pc:sldMk cId="0" sldId="261"/>
            <ac:spMk id="209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6:56.227" v="158" actId="20577"/>
          <ac:spMkLst>
            <pc:docMk/>
            <pc:sldMk cId="0" sldId="261"/>
            <ac:spMk id="213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9:00.201" v="236" actId="20577"/>
        <pc:sldMkLst>
          <pc:docMk/>
          <pc:sldMk cId="0" sldId="262"/>
        </pc:sldMkLst>
        <pc:spChg chg="mod">
          <ac:chgData name="Jakub Novotný" userId="4c4758df-aeac-4cf7-8cbb-991075668da5" providerId="ADAL" clId="{E14B08CE-EA08-47FE-9AD5-043AFBC1969A}" dt="2021-08-05T09:09:00.201" v="236" actId="20577"/>
          <ac:spMkLst>
            <pc:docMk/>
            <pc:sldMk cId="0" sldId="262"/>
            <ac:spMk id="222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09:43.506" v="255" actId="20577"/>
        <pc:sldMkLst>
          <pc:docMk/>
          <pc:sldMk cId="0" sldId="263"/>
        </pc:sldMkLst>
        <pc:spChg chg="mod">
          <ac:chgData name="Jakub Novotný" userId="4c4758df-aeac-4cf7-8cbb-991075668da5" providerId="ADAL" clId="{E14B08CE-EA08-47FE-9AD5-043AFBC1969A}" dt="2021-08-05T09:09:34.176" v="243" actId="20577"/>
          <ac:spMkLst>
            <pc:docMk/>
            <pc:sldMk cId="0" sldId="263"/>
            <ac:spMk id="231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09:43.506" v="255" actId="20577"/>
          <ac:spMkLst>
            <pc:docMk/>
            <pc:sldMk cId="0" sldId="263"/>
            <ac:spMk id="232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10:39.197" v="336" actId="20577"/>
        <pc:sldMkLst>
          <pc:docMk/>
          <pc:sldMk cId="0" sldId="264"/>
        </pc:sldMkLst>
        <pc:spChg chg="mod">
          <ac:chgData name="Jakub Novotný" userId="4c4758df-aeac-4cf7-8cbb-991075668da5" providerId="ADAL" clId="{E14B08CE-EA08-47FE-9AD5-043AFBC1969A}" dt="2021-08-05T09:10:06.305" v="283" actId="20577"/>
          <ac:spMkLst>
            <pc:docMk/>
            <pc:sldMk cId="0" sldId="264"/>
            <ac:spMk id="23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0:39.197" v="336" actId="20577"/>
          <ac:spMkLst>
            <pc:docMk/>
            <pc:sldMk cId="0" sldId="264"/>
            <ac:spMk id="241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11:10.552" v="348" actId="14100"/>
        <pc:sldMkLst>
          <pc:docMk/>
          <pc:sldMk cId="0" sldId="265"/>
        </pc:sldMkLst>
        <pc:spChg chg="mod">
          <ac:chgData name="Jakub Novotný" userId="4c4758df-aeac-4cf7-8cbb-991075668da5" providerId="ADAL" clId="{E14B08CE-EA08-47FE-9AD5-043AFBC1969A}" dt="2021-08-05T09:10:52.608" v="338" actId="20577"/>
          <ac:spMkLst>
            <pc:docMk/>
            <pc:sldMk cId="0" sldId="265"/>
            <ac:spMk id="249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1:07.004" v="347" actId="20577"/>
          <ac:spMkLst>
            <pc:docMk/>
            <pc:sldMk cId="0" sldId="265"/>
            <ac:spMk id="252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1:10.552" v="348" actId="14100"/>
          <ac:spMkLst>
            <pc:docMk/>
            <pc:sldMk cId="0" sldId="265"/>
            <ac:spMk id="253" creationId="{00000000-0000-0000-0000-000000000000}"/>
          </ac:spMkLst>
        </pc:spChg>
        <pc:cxnChg chg="mod">
          <ac:chgData name="Jakub Novotný" userId="4c4758df-aeac-4cf7-8cbb-991075668da5" providerId="ADAL" clId="{E14B08CE-EA08-47FE-9AD5-043AFBC1969A}" dt="2021-08-05T09:10:57.503" v="339" actId="14100"/>
          <ac:cxnSpMkLst>
            <pc:docMk/>
            <pc:sldMk cId="0" sldId="265"/>
            <ac:cxnSpMk id="255" creationId="{00000000-0000-0000-0000-000000000000}"/>
          </ac:cxnSpMkLst>
        </pc:cxnChg>
        <pc:cxnChg chg="mod">
          <ac:chgData name="Jakub Novotný" userId="4c4758df-aeac-4cf7-8cbb-991075668da5" providerId="ADAL" clId="{E14B08CE-EA08-47FE-9AD5-043AFBC1969A}" dt="2021-08-05T09:10:57.503" v="339" actId="14100"/>
          <ac:cxnSpMkLst>
            <pc:docMk/>
            <pc:sldMk cId="0" sldId="265"/>
            <ac:cxnSpMk id="258" creationId="{00000000-0000-0000-0000-000000000000}"/>
          </ac:cxnSpMkLst>
        </pc:cxnChg>
      </pc:sldChg>
      <pc:sldChg chg="modSp mod">
        <pc:chgData name="Jakub Novotný" userId="4c4758df-aeac-4cf7-8cbb-991075668da5" providerId="ADAL" clId="{E14B08CE-EA08-47FE-9AD5-043AFBC1969A}" dt="2021-08-05T09:11:44.920" v="357" actId="20577"/>
        <pc:sldMkLst>
          <pc:docMk/>
          <pc:sldMk cId="0" sldId="266"/>
        </pc:sldMkLst>
        <pc:spChg chg="mod">
          <ac:chgData name="Jakub Novotný" userId="4c4758df-aeac-4cf7-8cbb-991075668da5" providerId="ADAL" clId="{E14B08CE-EA08-47FE-9AD5-043AFBC1969A}" dt="2021-08-05T09:11:32.107" v="349"/>
          <ac:spMkLst>
            <pc:docMk/>
            <pc:sldMk cId="0" sldId="266"/>
            <ac:spMk id="264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1:44.920" v="357" actId="20577"/>
          <ac:spMkLst>
            <pc:docMk/>
            <pc:sldMk cId="0" sldId="266"/>
            <ac:spMk id="268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12:33.517" v="405" actId="20577"/>
        <pc:sldMkLst>
          <pc:docMk/>
          <pc:sldMk cId="0" sldId="267"/>
        </pc:sldMkLst>
        <pc:spChg chg="mod">
          <ac:chgData name="Jakub Novotný" userId="4c4758df-aeac-4cf7-8cbb-991075668da5" providerId="ADAL" clId="{E14B08CE-EA08-47FE-9AD5-043AFBC1969A}" dt="2021-08-05T09:11:32.107" v="349"/>
          <ac:spMkLst>
            <pc:docMk/>
            <pc:sldMk cId="0" sldId="267"/>
            <ac:spMk id="275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2:33.517" v="405" actId="20577"/>
          <ac:spMkLst>
            <pc:docMk/>
            <pc:sldMk cId="0" sldId="267"/>
            <ac:spMk id="280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2:25.227" v="386" actId="20577"/>
          <ac:spMkLst>
            <pc:docMk/>
            <pc:sldMk cId="0" sldId="267"/>
            <ac:spMk id="281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14:14.079" v="452" actId="20577"/>
        <pc:sldMkLst>
          <pc:docMk/>
          <pc:sldMk cId="0" sldId="268"/>
        </pc:sldMkLst>
        <pc:spChg chg="mod">
          <ac:chgData name="Jakub Novotný" userId="4c4758df-aeac-4cf7-8cbb-991075668da5" providerId="ADAL" clId="{E14B08CE-EA08-47FE-9AD5-043AFBC1969A}" dt="2021-08-05T09:12:47.167" v="409" actId="20577"/>
          <ac:spMkLst>
            <pc:docMk/>
            <pc:sldMk cId="0" sldId="268"/>
            <ac:spMk id="28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3:33.981" v="431" actId="20577"/>
          <ac:spMkLst>
            <pc:docMk/>
            <pc:sldMk cId="0" sldId="268"/>
            <ac:spMk id="291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4:14.079" v="452" actId="20577"/>
          <ac:spMkLst>
            <pc:docMk/>
            <pc:sldMk cId="0" sldId="268"/>
            <ac:spMk id="292" creationId="{00000000-0000-0000-0000-000000000000}"/>
          </ac:spMkLst>
        </pc:spChg>
      </pc:sldChg>
      <pc:sldChg chg="del">
        <pc:chgData name="Jakub Novotný" userId="4c4758df-aeac-4cf7-8cbb-991075668da5" providerId="ADAL" clId="{E14B08CE-EA08-47FE-9AD5-043AFBC1969A}" dt="2021-08-05T09:15:23.977" v="461" actId="2696"/>
        <pc:sldMkLst>
          <pc:docMk/>
          <pc:sldMk cId="0" sldId="269"/>
        </pc:sldMkLst>
      </pc:sldChg>
      <pc:sldChg chg="modSp mod">
        <pc:chgData name="Jakub Novotný" userId="4c4758df-aeac-4cf7-8cbb-991075668da5" providerId="ADAL" clId="{E14B08CE-EA08-47FE-9AD5-043AFBC1969A}" dt="2021-08-05T09:25:39.966" v="485" actId="20577"/>
        <pc:sldMkLst>
          <pc:docMk/>
          <pc:sldMk cId="0" sldId="270"/>
        </pc:sldMkLst>
        <pc:spChg chg="mod">
          <ac:chgData name="Jakub Novotný" userId="4c4758df-aeac-4cf7-8cbb-991075668da5" providerId="ADAL" clId="{E14B08CE-EA08-47FE-9AD5-043AFBC1969A}" dt="2021-08-05T09:25:39.966" v="485" actId="20577"/>
          <ac:spMkLst>
            <pc:docMk/>
            <pc:sldMk cId="0" sldId="270"/>
            <ac:spMk id="309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5:24.676" v="464" actId="20577"/>
          <ac:spMkLst>
            <pc:docMk/>
            <pc:sldMk cId="0" sldId="270"/>
            <ac:spMk id="310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26:32.236" v="540" actId="20577"/>
        <pc:sldMkLst>
          <pc:docMk/>
          <pc:sldMk cId="0" sldId="271"/>
        </pc:sldMkLst>
        <pc:spChg chg="mod">
          <ac:chgData name="Jakub Novotný" userId="4c4758df-aeac-4cf7-8cbb-991075668da5" providerId="ADAL" clId="{E14B08CE-EA08-47FE-9AD5-043AFBC1969A}" dt="2021-08-05T09:26:27.731" v="537" actId="20577"/>
          <ac:spMkLst>
            <pc:docMk/>
            <pc:sldMk cId="0" sldId="271"/>
            <ac:spMk id="31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6:32.236" v="540" actId="20577"/>
          <ac:spMkLst>
            <pc:docMk/>
            <pc:sldMk cId="0" sldId="271"/>
            <ac:spMk id="318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6:15.816" v="525" actId="20577"/>
          <ac:spMkLst>
            <pc:docMk/>
            <pc:sldMk cId="0" sldId="271"/>
            <ac:spMk id="320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5:55.478" v="490" actId="20577"/>
          <ac:spMkLst>
            <pc:docMk/>
            <pc:sldMk cId="0" sldId="271"/>
            <ac:spMk id="324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27:01.009" v="558" actId="20577"/>
        <pc:sldMkLst>
          <pc:docMk/>
          <pc:sldMk cId="0" sldId="272"/>
        </pc:sldMkLst>
        <pc:spChg chg="mod">
          <ac:chgData name="Jakub Novotný" userId="4c4758df-aeac-4cf7-8cbb-991075668da5" providerId="ADAL" clId="{E14B08CE-EA08-47FE-9AD5-043AFBC1969A}" dt="2021-08-05T09:27:01.009" v="558" actId="20577"/>
          <ac:spMkLst>
            <pc:docMk/>
            <pc:sldMk cId="0" sldId="272"/>
            <ac:spMk id="335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27:15.636" v="577" actId="20577"/>
        <pc:sldMkLst>
          <pc:docMk/>
          <pc:sldMk cId="0" sldId="273"/>
        </pc:sldMkLst>
        <pc:spChg chg="mod">
          <ac:chgData name="Jakub Novotný" userId="4c4758df-aeac-4cf7-8cbb-991075668da5" providerId="ADAL" clId="{E14B08CE-EA08-47FE-9AD5-043AFBC1969A}" dt="2021-08-05T09:27:11.133" v="570" actId="20577"/>
          <ac:spMkLst>
            <pc:docMk/>
            <pc:sldMk cId="0" sldId="273"/>
            <ac:spMk id="346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7:15.636" v="577" actId="20577"/>
          <ac:spMkLst>
            <pc:docMk/>
            <pc:sldMk cId="0" sldId="273"/>
            <ac:spMk id="347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27:32.426" v="589" actId="20577"/>
        <pc:sldMkLst>
          <pc:docMk/>
          <pc:sldMk cId="0" sldId="274"/>
        </pc:sldMkLst>
        <pc:spChg chg="mod">
          <ac:chgData name="Jakub Novotný" userId="4c4758df-aeac-4cf7-8cbb-991075668da5" providerId="ADAL" clId="{E14B08CE-EA08-47FE-9AD5-043AFBC1969A}" dt="2021-08-05T09:27:26.812" v="586" actId="20577"/>
          <ac:spMkLst>
            <pc:docMk/>
            <pc:sldMk cId="0" sldId="274"/>
            <ac:spMk id="366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7:32.426" v="589" actId="20577"/>
          <ac:spMkLst>
            <pc:docMk/>
            <pc:sldMk cId="0" sldId="274"/>
            <ac:spMk id="368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30:33.056" v="675" actId="20577"/>
        <pc:sldMkLst>
          <pc:docMk/>
          <pc:sldMk cId="0" sldId="275"/>
        </pc:sldMkLst>
        <pc:spChg chg="mod">
          <ac:chgData name="Jakub Novotný" userId="4c4758df-aeac-4cf7-8cbb-991075668da5" providerId="ADAL" clId="{E14B08CE-EA08-47FE-9AD5-043AFBC1969A}" dt="2021-08-05T09:28:13.943" v="592"/>
          <ac:spMkLst>
            <pc:docMk/>
            <pc:sldMk cId="0" sldId="275"/>
            <ac:spMk id="374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28:49.550" v="634" actId="20577"/>
          <ac:spMkLst>
            <pc:docMk/>
            <pc:sldMk cId="0" sldId="275"/>
            <ac:spMk id="37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30:33.056" v="675" actId="20577"/>
          <ac:spMkLst>
            <pc:docMk/>
            <pc:sldMk cId="0" sldId="275"/>
            <ac:spMk id="378" creationId="{00000000-0000-0000-0000-000000000000}"/>
          </ac:spMkLst>
        </pc:spChg>
      </pc:sldChg>
      <pc:sldChg chg="modSp del">
        <pc:chgData name="Jakub Novotný" userId="4c4758df-aeac-4cf7-8cbb-991075668da5" providerId="ADAL" clId="{E14B08CE-EA08-47FE-9AD5-043AFBC1969A}" dt="2021-08-05T09:31:08.971" v="685" actId="2696"/>
        <pc:sldMkLst>
          <pc:docMk/>
          <pc:sldMk cId="0" sldId="276"/>
        </pc:sldMkLst>
        <pc:spChg chg="mod">
          <ac:chgData name="Jakub Novotný" userId="4c4758df-aeac-4cf7-8cbb-991075668da5" providerId="ADAL" clId="{E14B08CE-EA08-47FE-9AD5-043AFBC1969A}" dt="2021-08-05T09:28:13.943" v="592"/>
          <ac:spMkLst>
            <pc:docMk/>
            <pc:sldMk cId="0" sldId="276"/>
            <ac:spMk id="388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32:10.056" v="711" actId="20577"/>
        <pc:sldMkLst>
          <pc:docMk/>
          <pc:sldMk cId="0" sldId="277"/>
        </pc:sldMkLst>
        <pc:spChg chg="mod">
          <ac:chgData name="Jakub Novotný" userId="4c4758df-aeac-4cf7-8cbb-991075668da5" providerId="ADAL" clId="{E14B08CE-EA08-47FE-9AD5-043AFBC1969A}" dt="2021-08-05T09:31:30.812" v="686"/>
          <ac:spMkLst>
            <pc:docMk/>
            <pc:sldMk cId="0" sldId="277"/>
            <ac:spMk id="401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31:51.966" v="691"/>
          <ac:spMkLst>
            <pc:docMk/>
            <pc:sldMk cId="0" sldId="277"/>
            <ac:spMk id="402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31:41.315" v="688"/>
          <ac:spMkLst>
            <pc:docMk/>
            <pc:sldMk cId="0" sldId="277"/>
            <ac:spMk id="403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32:10.056" v="711" actId="20577"/>
          <ac:spMkLst>
            <pc:docMk/>
            <pc:sldMk cId="0" sldId="277"/>
            <ac:spMk id="404" creationId="{00000000-0000-0000-0000-000000000000}"/>
          </ac:spMkLst>
        </pc:spChg>
      </pc:sldChg>
      <pc:sldChg chg="modSp mod">
        <pc:chgData name="Jakub Novotný" userId="4c4758df-aeac-4cf7-8cbb-991075668da5" providerId="ADAL" clId="{E14B08CE-EA08-47FE-9AD5-043AFBC1969A}" dt="2021-08-05T09:32:18.901" v="728" actId="20577"/>
        <pc:sldMkLst>
          <pc:docMk/>
          <pc:sldMk cId="0" sldId="278"/>
        </pc:sldMkLst>
        <pc:spChg chg="mod">
          <ac:chgData name="Jakub Novotný" userId="4c4758df-aeac-4cf7-8cbb-991075668da5" providerId="ADAL" clId="{E14B08CE-EA08-47FE-9AD5-043AFBC1969A}" dt="2021-08-05T09:32:18.901" v="728" actId="20577"/>
          <ac:spMkLst>
            <pc:docMk/>
            <pc:sldMk cId="0" sldId="278"/>
            <ac:spMk id="413" creationId="{00000000-0000-0000-0000-000000000000}"/>
          </ac:spMkLst>
        </pc:spChg>
      </pc:sldChg>
      <pc:sldChg chg="addSp modSp add mod">
        <pc:chgData name="Jakub Novotný" userId="4c4758df-aeac-4cf7-8cbb-991075668da5" providerId="ADAL" clId="{E14B08CE-EA08-47FE-9AD5-043AFBC1969A}" dt="2021-08-05T09:15:19.655" v="460" actId="1076"/>
        <pc:sldMkLst>
          <pc:docMk/>
          <pc:sldMk cId="2503779963" sldId="279"/>
        </pc:sldMkLst>
        <pc:spChg chg="mod">
          <ac:chgData name="Jakub Novotný" userId="4c4758df-aeac-4cf7-8cbb-991075668da5" providerId="ADAL" clId="{E14B08CE-EA08-47FE-9AD5-043AFBC1969A}" dt="2021-08-05T09:14:45.797" v="455" actId="20577"/>
          <ac:spMkLst>
            <pc:docMk/>
            <pc:sldMk cId="2503779963" sldId="279"/>
            <ac:spMk id="291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14:43.407" v="454" actId="20577"/>
          <ac:spMkLst>
            <pc:docMk/>
            <pc:sldMk cId="2503779963" sldId="279"/>
            <ac:spMk id="292" creationId="{00000000-0000-0000-0000-000000000000}"/>
          </ac:spMkLst>
        </pc:spChg>
        <pc:picChg chg="add mod">
          <ac:chgData name="Jakub Novotný" userId="4c4758df-aeac-4cf7-8cbb-991075668da5" providerId="ADAL" clId="{E14B08CE-EA08-47FE-9AD5-043AFBC1969A}" dt="2021-08-05T09:15:15.837" v="458" actId="1076"/>
          <ac:picMkLst>
            <pc:docMk/>
            <pc:sldMk cId="2503779963" sldId="279"/>
            <ac:picMk id="7" creationId="{6D0ED08A-57D2-49AA-9C32-02DEE6BF1EED}"/>
          </ac:picMkLst>
        </pc:picChg>
        <pc:picChg chg="add mod">
          <ac:chgData name="Jakub Novotný" userId="4c4758df-aeac-4cf7-8cbb-991075668da5" providerId="ADAL" clId="{E14B08CE-EA08-47FE-9AD5-043AFBC1969A}" dt="2021-08-05T09:15:19.655" v="460" actId="1076"/>
          <ac:picMkLst>
            <pc:docMk/>
            <pc:sldMk cId="2503779963" sldId="279"/>
            <ac:picMk id="8" creationId="{301B3E4C-C62A-4556-89F3-34A1568ABE22}"/>
          </ac:picMkLst>
        </pc:picChg>
      </pc:sldChg>
      <pc:sldChg chg="addSp modSp add mod">
        <pc:chgData name="Jakub Novotný" userId="4c4758df-aeac-4cf7-8cbb-991075668da5" providerId="ADAL" clId="{E14B08CE-EA08-47FE-9AD5-043AFBC1969A}" dt="2021-08-05T09:31:01.208" v="684" actId="1076"/>
        <pc:sldMkLst>
          <pc:docMk/>
          <pc:sldMk cId="2043709329" sldId="280"/>
        </pc:sldMkLst>
        <pc:spChg chg="mod">
          <ac:chgData name="Jakub Novotný" userId="4c4758df-aeac-4cf7-8cbb-991075668da5" providerId="ADAL" clId="{E14B08CE-EA08-47FE-9AD5-043AFBC1969A}" dt="2021-08-05T09:29:57.672" v="653" actId="20577"/>
          <ac:spMkLst>
            <pc:docMk/>
            <pc:sldMk cId="2043709329" sldId="280"/>
            <ac:spMk id="377" creationId="{00000000-0000-0000-0000-000000000000}"/>
          </ac:spMkLst>
        </pc:spChg>
        <pc:spChg chg="mod">
          <ac:chgData name="Jakub Novotný" userId="4c4758df-aeac-4cf7-8cbb-991075668da5" providerId="ADAL" clId="{E14B08CE-EA08-47FE-9AD5-043AFBC1969A}" dt="2021-08-05T09:30:38.146" v="680" actId="20577"/>
          <ac:spMkLst>
            <pc:docMk/>
            <pc:sldMk cId="2043709329" sldId="280"/>
            <ac:spMk id="378" creationId="{00000000-0000-0000-0000-000000000000}"/>
          </ac:spMkLst>
        </pc:spChg>
        <pc:picChg chg="add mod">
          <ac:chgData name="Jakub Novotný" userId="4c4758df-aeac-4cf7-8cbb-991075668da5" providerId="ADAL" clId="{E14B08CE-EA08-47FE-9AD5-043AFBC1969A}" dt="2021-08-05T09:30:51.088" v="682" actId="1076"/>
          <ac:picMkLst>
            <pc:docMk/>
            <pc:sldMk cId="2043709329" sldId="280"/>
            <ac:picMk id="7" creationId="{CF33F804-E354-400F-8151-7373E220B2D0}"/>
          </ac:picMkLst>
        </pc:picChg>
        <pc:picChg chg="add mod">
          <ac:chgData name="Jakub Novotný" userId="4c4758df-aeac-4cf7-8cbb-991075668da5" providerId="ADAL" clId="{E14B08CE-EA08-47FE-9AD5-043AFBC1969A}" dt="2021-08-05T09:31:01.208" v="684" actId="1076"/>
          <ac:picMkLst>
            <pc:docMk/>
            <pc:sldMk cId="2043709329" sldId="280"/>
            <ac:picMk id="8" creationId="{6A62195D-8C9C-4959-ADE5-07D6F3CDF8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e2f6dad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4e2f6dad9c_0_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0ce9eac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e0ce9eac3e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949a66d8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4949a66d86_0_1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57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0ce9eac3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e0ce9eac3e_0_5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ffd07a21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4ffd07a21b_0_7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0ce9eac3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e0ce9eac3e_0_11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a2b9aeae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4a2b9aeaed_0_3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9a10f0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49a10f08c1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9a10f0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49a10f08c1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462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a96175e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3a96175e4a_1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0ce9eac3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0ce9eac3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28cf0b274_0_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528cf0b27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fd07a2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4ffd07a21b_0_4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a2b9aea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4a2b9aeaed_0_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1321497" y="3585340"/>
            <a:ext cx="83616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Kytara</a:t>
            </a:r>
            <a:endParaRPr sz="6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000" y="16499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050" y="2366725"/>
            <a:ext cx="5307250" cy="278219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tavět!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/>
          <p:nvPr/>
        </p:nvSpPr>
        <p:spPr>
          <a:xfrm>
            <a:off x="536738" y="23667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47"/>
          <p:cNvSpPr/>
          <p:nvPr/>
        </p:nvSpPr>
        <p:spPr>
          <a:xfrm>
            <a:off x="6896275" y="4931850"/>
            <a:ext cx="1985500" cy="10625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noty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Nastavte první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notu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7"/>
          <p:cNvSpPr/>
          <p:nvPr/>
        </p:nvSpPr>
        <p:spPr>
          <a:xfrm>
            <a:off x="1767840" y="5615200"/>
            <a:ext cx="3250110" cy="944525"/>
          </a:xfrm>
          <a:prstGeom prst="wedgeRoundRectCallout">
            <a:avLst>
              <a:gd name="adj1" fmla="val 65847"/>
              <a:gd name="adj2" fmla="val 597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si svůj systém!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7"/>
          <p:cNvSpPr txBox="1"/>
          <p:nvPr/>
        </p:nvSpPr>
        <p:spPr>
          <a:xfrm>
            <a:off x="359000" y="1179025"/>
            <a:ext cx="78693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přehraje notu a umožní úpravu výšky tónu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5" name="Google Shape;255;p47"/>
          <p:cNvCxnSpPr>
            <a:cxnSpLocks/>
            <a:stCxn id="252" idx="0"/>
          </p:cNvCxnSpPr>
          <p:nvPr/>
        </p:nvCxnSpPr>
        <p:spPr>
          <a:xfrm flipV="1">
            <a:off x="7889025" y="4438650"/>
            <a:ext cx="7900" cy="49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6" name="Google Shape;25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440" y="5707950"/>
            <a:ext cx="1454392" cy="11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/>
          <p:nvPr/>
        </p:nvSpPr>
        <p:spPr>
          <a:xfrm>
            <a:off x="4076625" y="3972075"/>
            <a:ext cx="876600" cy="810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" name="Google Shape;258;p47"/>
          <p:cNvCxnSpPr>
            <a:cxnSpLocks/>
            <a:stCxn id="252" idx="1"/>
            <a:endCxn id="257" idx="3"/>
          </p:cNvCxnSpPr>
          <p:nvPr/>
        </p:nvCxnSpPr>
        <p:spPr>
          <a:xfrm flipH="1" flipV="1">
            <a:off x="4953225" y="4377525"/>
            <a:ext cx="1943050" cy="108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9" name="Google Shape;25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2200" y="2632550"/>
            <a:ext cx="2139575" cy="1592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8"/>
          <p:cNvSpPr txBox="1"/>
          <p:nvPr/>
        </p:nvSpPr>
        <p:spPr>
          <a:xfrm>
            <a:off x="616375" y="1447800"/>
            <a:ext cx="81585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 pro přehrávání hudby pomocí simulované kytary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8"/>
          <p:cNvSpPr/>
          <p:nvPr/>
        </p:nvSpPr>
        <p:spPr>
          <a:xfrm>
            <a:off x="2586975" y="2633700"/>
            <a:ext cx="5587800" cy="2209200"/>
          </a:xfrm>
          <a:prstGeom prst="wedgeRoundRectCallout">
            <a:avLst>
              <a:gd name="adj1" fmla="val -46284"/>
              <a:gd name="adj2" fmla="val 6351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 můžete pomocí systému vytvořit prototyp kytary pro přehrávání hudby?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materiály 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budete 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potřebovat?</a:t>
            </a:r>
            <a:endParaRPr sz="1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50" y="3676400"/>
            <a:ext cx="4543075" cy="2341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49"/>
          <p:cNvSpPr txBox="1"/>
          <p:nvPr/>
        </p:nvSpPr>
        <p:spPr>
          <a:xfrm>
            <a:off x="420850" y="1167475"/>
            <a:ext cx="81585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 pro přehrávání hudby pomocí simulované kytary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9"/>
          <p:cNvSpPr/>
          <p:nvPr/>
        </p:nvSpPr>
        <p:spPr>
          <a:xfrm>
            <a:off x="424788" y="22725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49"/>
          <p:cNvSpPr/>
          <p:nvPr/>
        </p:nvSpPr>
        <p:spPr>
          <a:xfrm>
            <a:off x="4826438" y="22725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9" name="Google Shape;27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300400" y="3880800"/>
            <a:ext cx="3486400" cy="20292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0" name="Google Shape;280;p49"/>
          <p:cNvSpPr/>
          <p:nvPr/>
        </p:nvSpPr>
        <p:spPr>
          <a:xfrm>
            <a:off x="5557500" y="2253900"/>
            <a:ext cx="3255300" cy="7836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Připojte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Tlačítko, Posuvník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Bzučák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vaši kytaru.</a:t>
            </a:r>
            <a:endParaRPr sz="1800" dirty="0"/>
          </a:p>
        </p:txBody>
      </p:sp>
      <p:sp>
        <p:nvSpPr>
          <p:cNvPr id="281" name="Google Shape;281;p49"/>
          <p:cNvSpPr/>
          <p:nvPr/>
        </p:nvSpPr>
        <p:spPr>
          <a:xfrm>
            <a:off x="1109925" y="2247900"/>
            <a:ext cx="3429300" cy="10947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Odstra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ňte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Stisk kláves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vymě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ňte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ho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za a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Tlačítko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nebo 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Světelný senzor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/>
          </a:p>
        </p:txBody>
      </p:sp>
      <p:sp>
        <p:nvSpPr>
          <p:cNvPr id="282" name="Google Shape;282;p49"/>
          <p:cNvSpPr/>
          <p:nvPr/>
        </p:nvSpPr>
        <p:spPr>
          <a:xfrm>
            <a:off x="711100" y="4070125"/>
            <a:ext cx="629100" cy="534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49"/>
          <p:cNvCxnSpPr/>
          <p:nvPr/>
        </p:nvCxnSpPr>
        <p:spPr>
          <a:xfrm flipH="1">
            <a:off x="1353950" y="3342600"/>
            <a:ext cx="379500" cy="631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0"/>
          <p:cNvSpPr/>
          <p:nvPr/>
        </p:nvSpPr>
        <p:spPr>
          <a:xfrm>
            <a:off x="370850" y="1392950"/>
            <a:ext cx="8014500" cy="2405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má tento systém dva vstupy?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Tlačítko udržuje systém zapnutý a posuvník ovlivňuje výšku bzučáku.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Aby noty vždy hrály na vyšší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m tónem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Na každý výstup potřebuje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dva vstupy.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50"/>
          <p:cNvSpPr/>
          <p:nvPr/>
        </p:nvSpPr>
        <p:spPr>
          <a:xfrm>
            <a:off x="447050" y="4033250"/>
            <a:ext cx="7950300" cy="2193600"/>
          </a:xfrm>
          <a:prstGeom prst="roundRect">
            <a:avLst>
              <a:gd name="adj" fmla="val 1224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teré z následujících nástrojů jsou v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smyčcov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orchestrální rodin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ě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Housle, viola, violoncello, kontrabas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Housle, violoncello, kontrabas, </a:t>
            </a: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dechové nástroje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Viola, violoncello, kontrabas, klavír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0"/>
          <p:cNvSpPr/>
          <p:nvPr/>
        </p:nvSpPr>
        <p:spPr>
          <a:xfrm>
            <a:off x="370850" y="1392950"/>
            <a:ext cx="8014500" cy="2405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Proč má tento systém dva vstupy?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Tlačítko udržuje systém zapnutý a posuvník ovlivňuje výšku bzučáku.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50"/>
          <p:cNvSpPr/>
          <p:nvPr/>
        </p:nvSpPr>
        <p:spPr>
          <a:xfrm>
            <a:off x="447050" y="4033250"/>
            <a:ext cx="7950300" cy="2193600"/>
          </a:xfrm>
          <a:prstGeom prst="roundRect">
            <a:avLst>
              <a:gd name="adj" fmla="val 1224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teré z následujících nástrojů jsou v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smyčcov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orchestrální rodin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ě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Housle, viola, violoncello, kontrabas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00;p51">
            <a:extLst>
              <a:ext uri="{FF2B5EF4-FFF2-40B4-BE49-F238E27FC236}">
                <a16:creationId xmlns:a16="http://schemas.microsoft.com/office/drawing/2014/main" id="{6D0ED08A-57D2-49AA-9C32-02DEE6BF1E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4011" y="2420859"/>
            <a:ext cx="766677" cy="80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00;p51">
            <a:extLst>
              <a:ext uri="{FF2B5EF4-FFF2-40B4-BE49-F238E27FC236}">
                <a16:creationId xmlns:a16="http://schemas.microsoft.com/office/drawing/2014/main" id="{301B3E4C-C62A-4556-89F3-34A1568ABE2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0273" y="5058325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7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2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2"/>
          <p:cNvSpPr/>
          <p:nvPr/>
        </p:nvSpPr>
        <p:spPr>
          <a:xfrm>
            <a:off x="865300" y="1315950"/>
            <a:ext cx="3846300" cy="4783200"/>
          </a:xfrm>
          <a:prstGeom prst="wedgeRoundRectCallout">
            <a:avLst>
              <a:gd name="adj1" fmla="val 79552"/>
              <a:gd name="adj2" fmla="val 2749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 </a:t>
            </a:r>
            <a:r>
              <a:rPr lang="cs-CZ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simulovat pohyb nahoru a dolů po pražc</a:t>
            </a:r>
            <a:r>
              <a:rPr lang="cs-CZ" sz="2600" b="1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ích</a:t>
            </a:r>
            <a:r>
              <a:rPr lang="en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kytar</a:t>
            </a:r>
            <a:r>
              <a:rPr lang="cs-CZ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26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300" b="1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Pohrajte si s prototypem, abyste se pokusili problém vyřešit. </a:t>
            </a:r>
            <a:endParaRPr sz="2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5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</a:t>
            </a:r>
            <a:r>
              <a:rPr lang="cs-CZ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1" name="Google Shape;31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44813" y="4336575"/>
            <a:ext cx="2279075" cy="21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3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/>
          <p:nvPr/>
        </p:nvSpPr>
        <p:spPr>
          <a:xfrm>
            <a:off x="758725" y="825000"/>
            <a:ext cx="3152400" cy="1726200"/>
          </a:xfrm>
          <a:prstGeom prst="wedgeRoundRectCallout">
            <a:avLst>
              <a:gd name="adj1" fmla="val 69184"/>
              <a:gd name="adj2" fmla="val 74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 </a:t>
            </a:r>
            <a:r>
              <a:rPr lang="cs-CZ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Posuvník</a:t>
            </a:r>
            <a:r>
              <a:rPr lang="en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simulovat pohyb nahoru a dolů po pražc</a:t>
            </a:r>
            <a:r>
              <a:rPr lang="cs-CZ" sz="22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ích</a:t>
            </a:r>
            <a:r>
              <a:rPr lang="en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kytar</a:t>
            </a:r>
            <a:r>
              <a:rPr lang="cs-CZ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Lad</a:t>
            </a:r>
            <a:r>
              <a:rPr lang="cs-CZ" sz="3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ění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725" y="918624"/>
            <a:ext cx="1637608" cy="12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3"/>
          <p:cNvSpPr/>
          <p:nvPr/>
        </p:nvSpPr>
        <p:spPr>
          <a:xfrm>
            <a:off x="6344550" y="3668500"/>
            <a:ext cx="2315400" cy="1726200"/>
          </a:xfrm>
          <a:prstGeom prst="wedgeRoundRectCallout">
            <a:avLst>
              <a:gd name="adj1" fmla="val 1528"/>
              <a:gd name="adj2" fmla="val 6558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Pražce na skutečné kytaře zvyšují výšku tónu </a:t>
            </a: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čím více se blížíme 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tělu</a:t>
            </a:r>
            <a:r>
              <a:rPr lang="cs-CZ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kytary</a:t>
            </a: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148737" y="5394700"/>
            <a:ext cx="1491768" cy="1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3"/>
          <p:cNvPicPr preferRelativeResize="0"/>
          <p:nvPr/>
        </p:nvPicPr>
        <p:blipFill rotWithShape="1">
          <a:blip r:embed="rId5">
            <a:alphaModFix/>
          </a:blip>
          <a:srcRect t="8377" r="61715" b="25867"/>
          <a:stretch/>
        </p:blipFill>
        <p:spPr>
          <a:xfrm rot="5400000">
            <a:off x="2008065" y="3114801"/>
            <a:ext cx="2909667" cy="270552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53"/>
          <p:cNvSpPr txBox="1"/>
          <p:nvPr/>
        </p:nvSpPr>
        <p:spPr>
          <a:xfrm rot="5401697">
            <a:off x="4384800" y="3594350"/>
            <a:ext cx="18228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vyšší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 rot="-5398303">
            <a:off x="662650" y="4819100"/>
            <a:ext cx="18228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nižší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5" name="Google Shape;325;p53"/>
          <p:cNvCxnSpPr/>
          <p:nvPr/>
        </p:nvCxnSpPr>
        <p:spPr>
          <a:xfrm rot="10800000" flipH="1">
            <a:off x="1679937" y="3013062"/>
            <a:ext cx="33300" cy="1726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53"/>
          <p:cNvCxnSpPr/>
          <p:nvPr/>
        </p:nvCxnSpPr>
        <p:spPr>
          <a:xfrm flipH="1">
            <a:off x="5211668" y="4336565"/>
            <a:ext cx="26100" cy="1487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4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4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54"/>
          <p:cNvSpPr txBox="1"/>
          <p:nvPr/>
        </p:nvSpPr>
        <p:spPr>
          <a:xfrm>
            <a:off x="280825" y="1305025"/>
            <a:ext cx="8470500" cy="1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úpravu systému tak, aby generovala světlo i zvuk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026925"/>
            <a:ext cx="2884150" cy="26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/>
          <p:nvPr/>
        </p:nvSpPr>
        <p:spPr>
          <a:xfrm>
            <a:off x="2586975" y="2637925"/>
            <a:ext cx="5587800" cy="2243400"/>
          </a:xfrm>
          <a:prstGeom prst="wedgeRoundRectCallout">
            <a:avLst>
              <a:gd name="adj1" fmla="val -49104"/>
              <a:gd name="adj2" fmla="val 6139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 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můžete 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do svého systému přidat světlo?</a:t>
            </a:r>
            <a:endParaRPr sz="23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●"/>
            </a:pP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Jaké bloky výstup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ů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 a chování </a:t>
            </a:r>
            <a:r>
              <a:rPr lang="cs-CZ" sz="2300" b="1" dirty="0">
                <a:latin typeface="Montserrat"/>
                <a:ea typeface="Montserrat"/>
                <a:cs typeface="Montserrat"/>
                <a:sym typeface="Montserrat"/>
              </a:rPr>
              <a:t>budete </a:t>
            </a:r>
            <a:r>
              <a:rPr lang="en" sz="2300" b="1" dirty="0">
                <a:latin typeface="Montserrat"/>
                <a:ea typeface="Montserrat"/>
                <a:cs typeface="Montserrat"/>
                <a:sym typeface="Montserrat"/>
              </a:rPr>
              <a:t>potřebovat?</a:t>
            </a:r>
            <a:endParaRPr sz="1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5"/>
          <p:cNvPicPr preferRelativeResize="0"/>
          <p:nvPr/>
        </p:nvPicPr>
        <p:blipFill rotWithShape="1">
          <a:blip r:embed="rId3">
            <a:alphaModFix/>
          </a:blip>
          <a:srcRect t="2978"/>
          <a:stretch/>
        </p:blipFill>
        <p:spPr>
          <a:xfrm>
            <a:off x="2343750" y="3213100"/>
            <a:ext cx="5811825" cy="329772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Google Shape;341;p55"/>
          <p:cNvPicPr preferRelativeResize="0"/>
          <p:nvPr/>
        </p:nvPicPr>
        <p:blipFill rotWithShape="1">
          <a:blip r:embed="rId4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5"/>
          <p:cNvSpPr txBox="1"/>
          <p:nvPr/>
        </p:nvSpPr>
        <p:spPr>
          <a:xfrm>
            <a:off x="340600" y="109735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úpravu systému tak, aby generovala světlo i zvuk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5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55"/>
          <p:cNvSpPr/>
          <p:nvPr/>
        </p:nvSpPr>
        <p:spPr>
          <a:xfrm>
            <a:off x="465588" y="23928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55"/>
          <p:cNvSpPr/>
          <p:nvPr/>
        </p:nvSpPr>
        <p:spPr>
          <a:xfrm>
            <a:off x="7045600" y="2155213"/>
            <a:ext cx="1954500" cy="615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RGB LED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55"/>
          <p:cNvSpPr/>
          <p:nvPr/>
        </p:nvSpPr>
        <p:spPr>
          <a:xfrm>
            <a:off x="4999000" y="2392825"/>
            <a:ext cx="1954500" cy="615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Cyklus barev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55"/>
          <p:cNvSpPr/>
          <p:nvPr/>
        </p:nvSpPr>
        <p:spPr>
          <a:xfrm>
            <a:off x="264400" y="3381625"/>
            <a:ext cx="1645500" cy="615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55"/>
          <p:cNvSpPr/>
          <p:nvPr/>
        </p:nvSpPr>
        <p:spPr>
          <a:xfrm>
            <a:off x="2669150" y="2392825"/>
            <a:ext cx="1954500" cy="6156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55"/>
          <p:cNvSpPr/>
          <p:nvPr/>
        </p:nvSpPr>
        <p:spPr>
          <a:xfrm>
            <a:off x="3611825" y="3479713"/>
            <a:ext cx="660600" cy="615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0" name="Google Shape;350;p55"/>
          <p:cNvCxnSpPr>
            <a:stCxn id="347" idx="6"/>
            <a:endCxn id="349" idx="1"/>
          </p:cNvCxnSpPr>
          <p:nvPr/>
        </p:nvCxnSpPr>
        <p:spPr>
          <a:xfrm>
            <a:off x="1909900" y="3689425"/>
            <a:ext cx="1701900" cy="98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55"/>
          <p:cNvSpPr/>
          <p:nvPr/>
        </p:nvSpPr>
        <p:spPr>
          <a:xfrm>
            <a:off x="4623650" y="3470488"/>
            <a:ext cx="660600" cy="615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2" name="Google Shape;352;p55"/>
          <p:cNvCxnSpPr>
            <a:endCxn id="351" idx="0"/>
          </p:cNvCxnSpPr>
          <p:nvPr/>
        </p:nvCxnSpPr>
        <p:spPr>
          <a:xfrm>
            <a:off x="4310750" y="2926588"/>
            <a:ext cx="643200" cy="54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55"/>
          <p:cNvSpPr/>
          <p:nvPr/>
        </p:nvSpPr>
        <p:spPr>
          <a:xfrm>
            <a:off x="5751625" y="3470500"/>
            <a:ext cx="660600" cy="615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4" name="Google Shape;354;p55"/>
          <p:cNvCxnSpPr>
            <a:endCxn id="353" idx="0"/>
          </p:cNvCxnSpPr>
          <p:nvPr/>
        </p:nvCxnSpPr>
        <p:spPr>
          <a:xfrm>
            <a:off x="5686525" y="3004300"/>
            <a:ext cx="395400" cy="46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5" name="Google Shape;355;p55"/>
          <p:cNvSpPr/>
          <p:nvPr/>
        </p:nvSpPr>
        <p:spPr>
          <a:xfrm>
            <a:off x="7153650" y="3381625"/>
            <a:ext cx="763200" cy="811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6" name="Google Shape;356;p55"/>
          <p:cNvCxnSpPr>
            <a:endCxn id="355" idx="0"/>
          </p:cNvCxnSpPr>
          <p:nvPr/>
        </p:nvCxnSpPr>
        <p:spPr>
          <a:xfrm flipH="1">
            <a:off x="7535250" y="2770825"/>
            <a:ext cx="620400" cy="61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6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6"/>
          <p:cNvSpPr txBox="1"/>
          <p:nvPr/>
        </p:nvSpPr>
        <p:spPr>
          <a:xfrm>
            <a:off x="376950" y="1143000"/>
            <a:ext cx="85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Vytvořte úpravu systému tak, aby generovala světlo i zvuk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56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56"/>
          <p:cNvSpPr/>
          <p:nvPr/>
        </p:nvSpPr>
        <p:spPr>
          <a:xfrm>
            <a:off x="411275" y="26349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5" name="Google Shape;365;p56"/>
          <p:cNvPicPr preferRelativeResize="0"/>
          <p:nvPr/>
        </p:nvPicPr>
        <p:blipFill rotWithShape="1">
          <a:blip r:embed="rId4">
            <a:alphaModFix/>
          </a:blip>
          <a:srcRect l="368" t="15151" r="67847" b="32401"/>
          <a:stretch/>
        </p:blipFill>
        <p:spPr>
          <a:xfrm rot="5400000">
            <a:off x="4272189" y="2650787"/>
            <a:ext cx="3775100" cy="36647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6" name="Google Shape;366;p56"/>
          <p:cNvSpPr/>
          <p:nvPr/>
        </p:nvSpPr>
        <p:spPr>
          <a:xfrm>
            <a:off x="1216575" y="2595600"/>
            <a:ext cx="2877900" cy="1250400"/>
          </a:xfrm>
          <a:prstGeom prst="roundRect">
            <a:avLst>
              <a:gd name="adj" fmla="val 25201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Zajistěte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RGB LED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 hlavu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vaší kytary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7" name="Google Shape;367;p56"/>
          <p:cNvCxnSpPr/>
          <p:nvPr/>
        </p:nvCxnSpPr>
        <p:spPr>
          <a:xfrm>
            <a:off x="4056300" y="3115050"/>
            <a:ext cx="1922100" cy="168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56"/>
          <p:cNvSpPr/>
          <p:nvPr/>
        </p:nvSpPr>
        <p:spPr>
          <a:xfrm>
            <a:off x="569275" y="4945675"/>
            <a:ext cx="1710900" cy="986100"/>
          </a:xfrm>
          <a:prstGeom prst="wedgeRoundRectCallout">
            <a:avLst>
              <a:gd name="adj1" fmla="val 79587"/>
              <a:gd name="adj2" fmla="val 486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svůj systém!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9" name="Google Shape;369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6577" y="4867675"/>
            <a:ext cx="1454392" cy="11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563" y="2249000"/>
            <a:ext cx="4826870" cy="362015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3" name="Google Shape;163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214775" y="1099700"/>
            <a:ext cx="86202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Dokážete správně sladit orchestrální rodinu s jejich nástroji?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9"/>
          <p:cNvSpPr/>
          <p:nvPr/>
        </p:nvSpPr>
        <p:spPr>
          <a:xfrm>
            <a:off x="495872" y="4539475"/>
            <a:ext cx="1852800" cy="592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Strunné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39"/>
          <p:cNvSpPr/>
          <p:nvPr/>
        </p:nvSpPr>
        <p:spPr>
          <a:xfrm>
            <a:off x="6605100" y="4082208"/>
            <a:ext cx="1491300" cy="5928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Žesťové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9"/>
          <p:cNvSpPr/>
          <p:nvPr/>
        </p:nvSpPr>
        <p:spPr>
          <a:xfrm>
            <a:off x="6605100" y="2802200"/>
            <a:ext cx="2322300" cy="5928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Dechové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9"/>
          <p:cNvSpPr/>
          <p:nvPr/>
        </p:nvSpPr>
        <p:spPr>
          <a:xfrm>
            <a:off x="495875" y="2802200"/>
            <a:ext cx="2415000" cy="5928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Bicí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Úvod</a:t>
            </a:r>
            <a:endParaRPr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0" name="Google Shape;17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/>
          <p:nvPr/>
        </p:nvSpPr>
        <p:spPr>
          <a:xfrm>
            <a:off x="7333500" y="4974325"/>
            <a:ext cx="1655100" cy="1119000"/>
          </a:xfrm>
          <a:prstGeom prst="wedgeRoundRectCallout">
            <a:avLst>
              <a:gd name="adj1" fmla="val -69411"/>
              <a:gd name="adj2" fmla="val 4517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Doká</a:t>
            </a: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žete pojmenovat jednotlivé nástroje?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68203" y="5603325"/>
            <a:ext cx="1297761" cy="10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7"/>
          <p:cNvSpPr/>
          <p:nvPr/>
        </p:nvSpPr>
        <p:spPr>
          <a:xfrm>
            <a:off x="370750" y="1371600"/>
            <a:ext cx="7438800" cy="22212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bloky chování se v tomto systému používají?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interval,</a:t>
            </a:r>
            <a:r>
              <a:rPr lang="en" sz="2000" dirty="0"/>
              <a:t> 1 </a:t>
            </a:r>
            <a:r>
              <a:rPr lang="cs-CZ" sz="2000" dirty="0">
                <a:latin typeface="Montserrat"/>
                <a:sym typeface="Montserrat"/>
              </a:rPr>
              <a:t>z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poždění,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interval,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cyklus barev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nterval,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cyklus barev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7"/>
          <p:cNvSpPr/>
          <p:nvPr/>
        </p:nvSpPr>
        <p:spPr>
          <a:xfrm>
            <a:off x="370750" y="3849550"/>
            <a:ext cx="7438800" cy="2221200"/>
          </a:xfrm>
          <a:prstGeom prst="roundRect">
            <a:avLst>
              <a:gd name="adj" fmla="val 11619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Které z následujících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věcí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jsou součástí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kytary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Tělo, krk, pražce a struny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Tělo, krk,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nohy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a pražce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Krk, struny, pražce a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smyčec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5" name="Google Shape;37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79824" y="266225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7"/>
          <p:cNvSpPr/>
          <p:nvPr/>
        </p:nvSpPr>
        <p:spPr>
          <a:xfrm>
            <a:off x="370750" y="1371600"/>
            <a:ext cx="7438800" cy="22212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bloky chování se v tomto systému používají?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interval,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cyklus barev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, 1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7"/>
          <p:cNvSpPr/>
          <p:nvPr/>
        </p:nvSpPr>
        <p:spPr>
          <a:xfrm>
            <a:off x="370750" y="3849550"/>
            <a:ext cx="7438800" cy="2221200"/>
          </a:xfrm>
          <a:prstGeom prst="roundRect">
            <a:avLst>
              <a:gd name="adj" fmla="val 11619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Které z následujících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věcí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jsou součástí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kytary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Tělo, krk, pražce a struny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86;p58">
            <a:extLst>
              <a:ext uri="{FF2B5EF4-FFF2-40B4-BE49-F238E27FC236}">
                <a16:creationId xmlns:a16="http://schemas.microsoft.com/office/drawing/2014/main" id="{CF33F804-E354-400F-8151-7373E220B2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5984" y="2195000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86;p58">
            <a:extLst>
              <a:ext uri="{FF2B5EF4-FFF2-40B4-BE49-F238E27FC236}">
                <a16:creationId xmlns:a16="http://schemas.microsoft.com/office/drawing/2014/main" id="{6A62195D-8C9C-4959-ADE5-07D6F3CDF82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8245" y="4672950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0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2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48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4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75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6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9"/>
          <p:cNvSpPr/>
          <p:nvPr/>
        </p:nvSpPr>
        <p:spPr>
          <a:xfrm>
            <a:off x="381600" y="2852650"/>
            <a:ext cx="2548800" cy="232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Cyklus hlasitosti. Můžete přidat tento blok do systému, abyste mohli změnit hlasitost bzučáku? Tip: Použijte další vypínač a interval.</a:t>
            </a:r>
            <a:endParaRPr sz="1600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5948850" y="2878475"/>
            <a:ext cx="2658900" cy="232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</a:t>
            </a:r>
            <a:r>
              <a:rPr lang="cs-CZ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Sekvenceru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Můžete porovnat systém, který používá </a:t>
            </a:r>
            <a:r>
              <a:rPr lang="cs-CZ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sekvencer</a:t>
            </a:r>
            <a:r>
              <a:rPr lang="cs-CZ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 přehrávání hudby se systémem z výzvy 2?</a:t>
            </a:r>
            <a:endParaRPr lang="cs-CZ"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59"/>
          <p:cNvSpPr/>
          <p:nvPr/>
        </p:nvSpPr>
        <p:spPr>
          <a:xfrm>
            <a:off x="3207225" y="2878475"/>
            <a:ext cx="2383800" cy="290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blokem Cyklus frekvence. Můžete přidat tento blok do systému, abyste automatizovali různé výšky tónů přehrávaných Bzučákem? Tip: Použijte další vypínač a interval.</a:t>
            </a:r>
            <a:endParaRPr sz="1500" u="sng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59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/>
          <p:nvPr/>
        </p:nvSpPr>
        <p:spPr>
          <a:xfrm>
            <a:off x="1603975" y="3917100"/>
            <a:ext cx="2860200" cy="2079300"/>
          </a:xfrm>
          <a:prstGeom prst="wedgeRoundRectCallout">
            <a:avLst>
              <a:gd name="adj1" fmla="val 65016"/>
              <a:gd name="adj2" fmla="val 1133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Dokážete nakreslit svůj systém?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60"/>
          <p:cNvSpPr txBox="1"/>
          <p:nvPr/>
        </p:nvSpPr>
        <p:spPr>
          <a:xfrm>
            <a:off x="1598300" y="417725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000" b="1" u="none" strike="noStrike" cap="none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1" name="Google Shape;41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0"/>
          <p:cNvSpPr/>
          <p:nvPr/>
        </p:nvSpPr>
        <p:spPr>
          <a:xfrm>
            <a:off x="4169525" y="1476300"/>
            <a:ext cx="3135300" cy="1919700"/>
          </a:xfrm>
          <a:prstGeom prst="wedgeRoundRectCallout">
            <a:avLst>
              <a:gd name="adj1" fmla="val -67940"/>
              <a:gd name="adj2" fmla="val 735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413;p60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4" name="Google Shape;41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75" y="4177250"/>
            <a:ext cx="2473814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3975" y="1495850"/>
            <a:ext cx="2053624" cy="166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725" y="2627275"/>
            <a:ext cx="5358554" cy="35727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8" name="Google Shape;178;p40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218900" y="1181813"/>
            <a:ext cx="86202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Dokážete identifikovat rysy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strunných nástrojů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6591325" y="3090875"/>
            <a:ext cx="2174100" cy="1188600"/>
          </a:xfrm>
          <a:prstGeom prst="wedgeRoundRectCallout">
            <a:avLst>
              <a:gd name="adj1" fmla="val -1412"/>
              <a:gd name="adj2" fmla="val 8013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strunný nástroj produkuje zvuk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1343" y="4260975"/>
            <a:ext cx="1297750" cy="10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0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Úvod</a:t>
            </a:r>
            <a:endParaRPr sz="30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/>
          <p:nvPr/>
        </p:nvSpPr>
        <p:spPr>
          <a:xfrm>
            <a:off x="581248" y="1076175"/>
            <a:ext cx="79815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Vyrobte si kytaru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858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Použití: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8595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Prázdn</a:t>
            </a:r>
            <a:r>
              <a:rPr lang="cs-CZ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á krabice od kapesníků</a:t>
            </a:r>
          </a:p>
          <a:p>
            <a:pPr marL="1885950" lvl="0" indent="-704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Char char="●"/>
            </a:pPr>
            <a:r>
              <a:rPr lang="en" sz="3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Gumičky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41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1"/>
          <p:cNvSpPr/>
          <p:nvPr/>
        </p:nvSpPr>
        <p:spPr>
          <a:xfrm>
            <a:off x="2312088" y="3559475"/>
            <a:ext cx="3000300" cy="1528200"/>
          </a:xfrm>
          <a:prstGeom prst="wedgeRoundRectCallout">
            <a:avLst>
              <a:gd name="adj1" fmla="val 41928"/>
              <a:gd name="adj2" fmla="val 74387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Jaká velikost gum</a:t>
            </a:r>
            <a:r>
              <a:rPr lang="cs-CZ" sz="20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ičky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vytváří nejvyšší 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tón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188" y="4920875"/>
            <a:ext cx="1757734" cy="13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/>
          <p:nvPr/>
        </p:nvSpPr>
        <p:spPr>
          <a:xfrm>
            <a:off x="581250" y="1177350"/>
            <a:ext cx="79815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Načrtněte sv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oji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ytarov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šablon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42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 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35902">
            <a:off x="2847651" y="742040"/>
            <a:ext cx="2416601" cy="645231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2"/>
          <p:cNvSpPr/>
          <p:nvPr/>
        </p:nvSpPr>
        <p:spPr>
          <a:xfrm>
            <a:off x="6234650" y="3918775"/>
            <a:ext cx="2594700" cy="1698600"/>
          </a:xfrm>
          <a:prstGeom prst="wedgeRoundRectCallout">
            <a:avLst>
              <a:gd name="adj1" fmla="val -42470"/>
              <a:gd name="adj2" fmla="val 7061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Šablonu 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kyta</a:t>
            </a:r>
            <a:r>
              <a:rPr lang="cs-CZ" sz="20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</a:t>
            </a:r>
            <a:r>
              <a:rPr lang="cs-CZ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využijete</a:t>
            </a:r>
            <a:r>
              <a:rPr lang="en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 výzvě 2!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969357" y="5402600"/>
            <a:ext cx="1454392" cy="11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/>
        </p:nvSpPr>
        <p:spPr>
          <a:xfrm>
            <a:off x="4701325" y="2881338"/>
            <a:ext cx="18423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Výška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43"/>
          <p:cNvSpPr txBox="1"/>
          <p:nvPr/>
        </p:nvSpPr>
        <p:spPr>
          <a:xfrm>
            <a:off x="3008975" y="5621050"/>
            <a:ext cx="14478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Struny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43"/>
          <p:cNvSpPr txBox="1"/>
          <p:nvPr/>
        </p:nvSpPr>
        <p:spPr>
          <a:xfrm>
            <a:off x="6166475" y="4765100"/>
            <a:ext cx="18423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Drnknutí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732975" y="3962763"/>
            <a:ext cx="20961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Orchestr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2" name="Google Shape;21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3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v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pracovním listě: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91" y="1513525"/>
            <a:ext cx="60752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06724" y="4036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4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4"/>
          <p:cNvSpPr/>
          <p:nvPr/>
        </p:nvSpPr>
        <p:spPr>
          <a:xfrm>
            <a:off x="370850" y="1545350"/>
            <a:ext cx="7950300" cy="24384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 utažení struny nástroje ovlivňuje výšku noty?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Nemá to žádný vliv na výšku noty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Výška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noty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má vyšší frekvenci.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Výška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noty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má nižší frekvenci.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06724" y="4036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/>
          <p:nvPr/>
        </p:nvSpPr>
        <p:spPr>
          <a:xfrm>
            <a:off x="5557500" y="4911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7714" y="2603024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5"/>
          <p:cNvSpPr/>
          <p:nvPr/>
        </p:nvSpPr>
        <p:spPr>
          <a:xfrm>
            <a:off x="370850" y="1545350"/>
            <a:ext cx="7438800" cy="1966200"/>
          </a:xfrm>
          <a:prstGeom prst="roundRect">
            <a:avLst>
              <a:gd name="adj" fmla="val 1012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 utažení struny nástroje ovlivňuje výšku noty?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   Výška noty má vyšší frekvenci.</a:t>
            </a:r>
          </a:p>
        </p:txBody>
      </p:sp>
      <p:sp>
        <p:nvSpPr>
          <p:cNvPr id="232" name="Google Shape;232;p45"/>
          <p:cNvSpPr/>
          <p:nvPr/>
        </p:nvSpPr>
        <p:spPr>
          <a:xfrm>
            <a:off x="370850" y="3957050"/>
            <a:ext cx="7950300" cy="1264200"/>
          </a:xfrm>
          <a:prstGeom prst="roundRect">
            <a:avLst>
              <a:gd name="adj" fmla="val 1711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S partnerem proberte, jak velikost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nástroj může ovlivnit hudbu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, kterou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vytváří.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/>
          <p:nvPr/>
        </p:nvSpPr>
        <p:spPr>
          <a:xfrm>
            <a:off x="359000" y="1179025"/>
            <a:ext cx="82107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systém, který přehraje notu a umožní úpravu výšky tónu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6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/>
          <p:nvPr/>
        </p:nvSpPr>
        <p:spPr>
          <a:xfrm>
            <a:off x="536738" y="243317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46"/>
          <p:cNvSpPr/>
          <p:nvPr/>
        </p:nvSpPr>
        <p:spPr>
          <a:xfrm>
            <a:off x="4892475" y="5408225"/>
            <a:ext cx="3309600" cy="1257300"/>
          </a:xfrm>
          <a:prstGeom prst="wedgeRoundRectCallout">
            <a:avLst>
              <a:gd name="adj1" fmla="val -60657"/>
              <a:gd name="adj2" fmla="val 410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Jakou techniku ​​hry na kytaru to simuluje?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LcPeriod"/>
            </a:pP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Drnknutí do struny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LcPeriod"/>
            </a:pP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Zahrání celého</a:t>
            </a: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akord</a:t>
            </a:r>
            <a:r>
              <a:rPr lang="cs-CZ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64107" y="5465825"/>
            <a:ext cx="1454392" cy="11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6"/>
          <p:cNvPicPr preferRelativeResize="0"/>
          <p:nvPr/>
        </p:nvPicPr>
        <p:blipFill rotWithShape="1">
          <a:blip r:embed="rId5">
            <a:alphaModFix/>
          </a:blip>
          <a:srcRect t="13047" b="23180"/>
          <a:stretch/>
        </p:blipFill>
        <p:spPr>
          <a:xfrm>
            <a:off x="1675800" y="2451375"/>
            <a:ext cx="6165725" cy="26330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748</Words>
  <Application>Microsoft Office PowerPoint</Application>
  <PresentationFormat>Předvádění na obrazovce (4:3)</PresentationFormat>
  <Paragraphs>202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Helvetica Neue</vt:lpstr>
      <vt:lpstr>Montserrat</vt:lpstr>
      <vt:lpstr>Times New Roman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2</cp:revision>
  <dcterms:modified xsi:type="dcterms:W3CDTF">2021-08-30T11:10:09Z</dcterms:modified>
</cp:coreProperties>
</file>